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59" r:id="rId5"/>
    <p:sldId id="266" r:id="rId6"/>
    <p:sldId id="269" r:id="rId7"/>
    <p:sldId id="261" r:id="rId8"/>
    <p:sldId id="267" r:id="rId9"/>
    <p:sldId id="265" r:id="rId10"/>
    <p:sldId id="268" r:id="rId11"/>
    <p:sldId id="263" r:id="rId12"/>
    <p:sldId id="272" r:id="rId13"/>
    <p:sldId id="264" r:id="rId14"/>
    <p:sldId id="270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5FC8-6604-4D2C-9DD4-E6B4AC3A46C7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3AFC-0D2C-4AFE-A0DA-7F328973C3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5FC8-6604-4D2C-9DD4-E6B4AC3A46C7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3AFC-0D2C-4AFE-A0DA-7F328973C3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5FC8-6604-4D2C-9DD4-E6B4AC3A46C7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3AFC-0D2C-4AFE-A0DA-7F328973C3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5FC8-6604-4D2C-9DD4-E6B4AC3A46C7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3AFC-0D2C-4AFE-A0DA-7F328973C3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5FC8-6604-4D2C-9DD4-E6B4AC3A46C7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3AFC-0D2C-4AFE-A0DA-7F328973C3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5FC8-6604-4D2C-9DD4-E6B4AC3A46C7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3AFC-0D2C-4AFE-A0DA-7F328973C3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5FC8-6604-4D2C-9DD4-E6B4AC3A46C7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3AFC-0D2C-4AFE-A0DA-7F328973C3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5FC8-6604-4D2C-9DD4-E6B4AC3A46C7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3AFC-0D2C-4AFE-A0DA-7F328973C3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5FC8-6604-4D2C-9DD4-E6B4AC3A46C7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3AFC-0D2C-4AFE-A0DA-7F328973C3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5FC8-6604-4D2C-9DD4-E6B4AC3A46C7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B3AFC-0D2C-4AFE-A0DA-7F328973C3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5FC8-6604-4D2C-9DD4-E6B4AC3A46C7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D8B3AFC-0D2C-4AFE-A0DA-7F328973C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0B5FC8-6604-4D2C-9DD4-E6B4AC3A46C7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8B3AFC-0D2C-4AFE-A0DA-7F328973C32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lick02.begun.ru/click.jsp?url=6psKRrqzsrNi0D3wo0*QXuwQh3hyc9ganSG01dLWJ8CUcYIW4tywupMG2tIKufRiS82EYQqQqq5tL-kbgMOTOurzviaOhK8zjf5--IRSHiYVaqMVnM4Xwb7txhhMDyunbHxs3Lhj6HQ*8zTrhl6OEd4n5Re4Mf3rAeJB7YnFoc6jHdF18y-S9GnxEgHfg*nyfVmTF93zXSVu16wNhbch3giNtNI2EJKx9pCaqWFVeRhsVhEg1KvRLFWYvr7QvZw0*oOA4UX7Zh8FxcYmGs67latMuKFoKz3v5um9bhRP40tasZnPnDcrG4nwVNphCCzAL8HkJZ-9WDEbVjCcEj0WrplL7vQ2YbcBNYH49ReSPgE8taucQqqvEXaFcQn9*iYl79*ZKh6Wh0*YBpir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4290"/>
            <a:ext cx="7851648" cy="3857652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/>
              <a:t>28 апреля – Всемирный день охраны труда.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6632"/>
            <a:ext cx="9144000" cy="661017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fs43.jpg"/>
          <p:cNvPicPr>
            <a:picLocks noChangeAspect="1"/>
          </p:cNvPicPr>
          <p:nvPr/>
        </p:nvPicPr>
        <p:blipFill>
          <a:blip r:embed="rId2"/>
          <a:srcRect b="6976"/>
          <a:stretch>
            <a:fillRect/>
          </a:stretch>
        </p:blipFill>
        <p:spPr>
          <a:xfrm>
            <a:off x="2267744" y="4143380"/>
            <a:ext cx="5248275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598035"/>
            <a:ext cx="33843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После Октябрьской революции в 1917 году был создан народный комиссариат труда, а при нем – отдел охраны труда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Наталья\Desktop\охрана труда\труд 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598035"/>
            <a:ext cx="4248472" cy="625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305800" cy="3071834"/>
          </a:xfrm>
        </p:spPr>
        <p:txBody>
          <a:bodyPr>
            <a:normAutofit fontScale="90000"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</a:rPr>
              <a:t>А теперь немного о нашем     времени                                                  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" y="908720"/>
            <a:ext cx="522007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Рабочее время рабочих</a:t>
            </a:r>
            <a:br>
              <a:rPr lang="ru-RU" sz="2400" dirty="0" smtClean="0"/>
            </a:br>
            <a:r>
              <a:rPr lang="ru-RU" sz="2400" dirty="0" smtClean="0"/>
              <a:t>Время отдыха рабочих </a:t>
            </a:r>
            <a:br>
              <a:rPr lang="ru-RU" sz="2400" dirty="0" smtClean="0"/>
            </a:br>
            <a:r>
              <a:rPr lang="ru-RU" sz="2400" dirty="0" smtClean="0"/>
              <a:t>Охрана труда несовершеннолетних</a:t>
            </a:r>
            <a:br>
              <a:rPr lang="ru-RU" sz="2400" dirty="0" smtClean="0"/>
            </a:br>
            <a:r>
              <a:rPr lang="ru-RU" sz="2400" dirty="0" smtClean="0"/>
              <a:t>Охрана труда женщин</a:t>
            </a:r>
            <a:br>
              <a:rPr lang="ru-RU" sz="2400" dirty="0" smtClean="0"/>
            </a:br>
            <a:r>
              <a:rPr lang="ru-RU" sz="2400" dirty="0" smtClean="0"/>
              <a:t>Льготы для рабочих</a:t>
            </a:r>
            <a:br>
              <a:rPr lang="ru-RU" sz="2400" dirty="0" smtClean="0"/>
            </a:br>
            <a:r>
              <a:rPr lang="ru-RU" sz="2400" dirty="0" smtClean="0"/>
              <a:t>Ответственность за нарушение правил ОТ</a:t>
            </a:r>
            <a:br>
              <a:rPr lang="ru-RU" sz="2400" dirty="0" smtClean="0"/>
            </a:br>
            <a:r>
              <a:rPr lang="ru-RU" sz="2400" dirty="0" smtClean="0"/>
              <a:t>Надзор и контроль за соблюдением </a:t>
            </a:r>
            <a:r>
              <a:rPr lang="ru-RU" sz="2400" dirty="0" smtClean="0"/>
              <a:t>и </a:t>
            </a:r>
            <a:r>
              <a:rPr lang="ru-RU" sz="2400" dirty="0" smtClean="0"/>
              <a:t>нормативных актов об ОТ</a:t>
            </a:r>
          </a:p>
          <a:p>
            <a:r>
              <a:rPr lang="ru-RU" sz="2400" dirty="0" smtClean="0"/>
              <a:t>Обязательное социальное страхование </a:t>
            </a:r>
          </a:p>
          <a:p>
            <a:r>
              <a:rPr lang="ru-RU" sz="2400" dirty="0" smtClean="0"/>
              <a:t>Средства индивидуальной защиты</a:t>
            </a:r>
          </a:p>
          <a:p>
            <a:r>
              <a:rPr lang="ru-RU" sz="2400" dirty="0" smtClean="0"/>
              <a:t>Производственный травматизм и профессиональное заболевание</a:t>
            </a:r>
            <a:endParaRPr lang="ru-RU" sz="2400" dirty="0"/>
          </a:p>
        </p:txBody>
      </p:sp>
      <p:pic>
        <p:nvPicPr>
          <p:cNvPr id="5122" name="Picture 2" descr="C:\Users\Наталья\Desktop\охрана труда\руд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08720"/>
            <a:ext cx="3810000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Наталья\Desktop\охрана труда\nhel 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80950"/>
            <a:ext cx="7831131" cy="62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7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371" y="1274353"/>
            <a:ext cx="7072362" cy="55721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4291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Аттестация рабочих мест по условиям труда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7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305363"/>
            <a:ext cx="7072362" cy="5572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50760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«…современной российской экономике нужна стройная и реально действующая система технического регулирования, поэтому необходимо активизировать работу в сфере технического регулирования и определить профильное ведомство, которое будет заниматься вопросами стандартов безопасности производства и охраны труда.» 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833257" y="4034972"/>
            <a:ext cx="39769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2"/>
                </a:solidFill>
              </a:rPr>
              <a:t>«Система управления охраной труда:                            путь к непрерывному совершенствованию»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F:\f425470dcb6e2628038852eb1710b55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257" y="348861"/>
            <a:ext cx="4203239" cy="367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талья\Desktop\охрана труда\x_f7847e9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" y="69792"/>
            <a:ext cx="9138708" cy="673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43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7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40386"/>
            <a:ext cx="2860973" cy="31176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64307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201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году проводится день охраны труда под девизом: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2786058"/>
            <a:ext cx="7758138" cy="378621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«Система управления           охраной труда:                            путь к непрерывному совершенствованию»</a:t>
            </a:r>
            <a:endParaRPr lang="ru-RU" sz="43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hr_t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372164"/>
            <a:ext cx="1500166" cy="22145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08920"/>
            <a:ext cx="4392488" cy="3863352"/>
          </a:xfrm>
          <a:ln>
            <a:noFill/>
          </a:ln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chemeClr val="accent2"/>
                </a:solidFill>
              </a:rPr>
              <a:t>«Система управления           охраной труда:                            путь к непрерывному совершенствованию»</a:t>
            </a:r>
            <a:br>
              <a:rPr lang="ru-RU" sz="2800" dirty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. </a:t>
            </a:r>
            <a:endParaRPr lang="ru-RU" sz="2800" b="0" dirty="0">
              <a:ln w="1905"/>
              <a:solidFill>
                <a:schemeClr val="bg2">
                  <a:lumMod val="1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2164"/>
            <a:ext cx="4355976" cy="6297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3528392" cy="432048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День памяти погибших работников</a:t>
            </a:r>
            <a:endParaRPr lang="ru-RU" sz="5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Наталья\Desktop\охрана труда\труд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620688"/>
            <a:ext cx="5100737" cy="604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88924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каждый день в мире в среднем около </a:t>
            </a: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5000 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человек умирают в результате несчастных случаев 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2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2983129"/>
            <a:ext cx="2910112" cy="3747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Наталья\Desktop\охрана труда\труд 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83129"/>
            <a:ext cx="523875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2" descr="Петр 1. История охраны тру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328" y="1700808"/>
            <a:ext cx="3658846" cy="4782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12258" y="2254806"/>
            <a:ext cx="446487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период правления Петра I в России были освоены новые районы промышленного производства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42852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История государственного управления охраной труда в России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8494558" y="285728"/>
            <a:ext cx="109890" cy="2286016"/>
          </a:xfrm>
        </p:spPr>
        <p:txBody>
          <a:bodyPr>
            <a:normAutofit/>
          </a:bodyPr>
          <a:lstStyle/>
          <a:p>
            <a:pPr algn="ctr"/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836712"/>
            <a:ext cx="4176464" cy="567492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 С1734 года в период  царствования императрицы Анны Иоанновны был учрежден надзор за условиями </a:t>
            </a:r>
            <a:r>
              <a:rPr lang="ru-RU" sz="4000" dirty="0" smtClean="0"/>
              <a:t>труда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2050" name="Рисунок 4" descr="Анна Леопольдовна. История охраны тру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619" y="620688"/>
            <a:ext cx="4445963" cy="5429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5" descr="Екатерина 2. История и развитие охраны тру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6952" y="1052736"/>
            <a:ext cx="4301328" cy="5376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7504" y="1052736"/>
            <a:ext cx="44494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Через десять лет в 1744 году при Анне Леопольдовне был издан закон, регулировавший работу на фабриках и заводах.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6" descr="Александр 1. История охраны тру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08720"/>
            <a:ext cx="428396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11467" y="764704"/>
            <a:ext cx="42137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Комиссия генерала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Штакельберга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выработала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проект специального закона о запрещении труда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детей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до 12 лет</a:t>
            </a: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4283968" y="3068960"/>
            <a:ext cx="466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903</TotalTime>
  <Words>201</Words>
  <Application>Microsoft Office PowerPoint</Application>
  <PresentationFormat>Экран (4:3)</PresentationFormat>
  <Paragraphs>23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28 апреля – Всемирный день охраны труда.</vt:lpstr>
      <vt:lpstr>В 2014 году проводится день охраны труда под девизом:</vt:lpstr>
      <vt:lpstr>«Система управления           охраной труда:                            путь к непрерывному совершенствованию» . </vt:lpstr>
      <vt:lpstr>День памяти погибших работников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теперь немного о нашем     времени       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28 апреля – Всемирный день охраны труда.</dc:title>
  <dc:creator>1</dc:creator>
  <cp:lastModifiedBy>Библиотека</cp:lastModifiedBy>
  <cp:revision>58</cp:revision>
  <dcterms:created xsi:type="dcterms:W3CDTF">2011-04-26T04:07:34Z</dcterms:created>
  <dcterms:modified xsi:type="dcterms:W3CDTF">2014-04-23T07:44:27Z</dcterms:modified>
</cp:coreProperties>
</file>